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Meiryo UI" panose="020B0604030504040204" pitchFamily="34" charset="-128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ervale Script" panose="03060506000000020000" pitchFamily="66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938"/>
    <a:srgbClr val="FEF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44279" autoAdjust="0"/>
  </p:normalViewPr>
  <p:slideViewPr>
    <p:cSldViewPr snapToGrid="0">
      <p:cViewPr varScale="1">
        <p:scale>
          <a:sx n="40" d="100"/>
          <a:sy n="40" d="100"/>
        </p:scale>
        <p:origin x="224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800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9AA944-83DF-466B-B91A-C6A377E27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730752" cy="8168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2400" dirty="0">
                <a:latin typeface="Mervale Script" panose="03060506000000020000" pitchFamily="66" charset="0"/>
                <a:ea typeface="Meiryo UI" panose="020B0400000000000000" pitchFamily="34" charset="-128"/>
              </a:rPr>
              <a:t>God Be Merciful to Us and Bless Us</a:t>
            </a:r>
          </a:p>
          <a:p>
            <a:r>
              <a:rPr lang="en-US" dirty="0"/>
              <a:t>(Psalm 67)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1121C5-F55B-4463-8382-1BDAC9478A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September 16, 2018 pm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55AE-0677-4BFA-A81D-89CA80E48D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West Side church of Christ, Stan Cox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13FC7-FC87-4268-84F8-1F6E955C4F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dirty="0"/>
              <a:t>  soundteaching.org  </a:t>
            </a:r>
            <a:fld id="{CB5BE4C4-0DE8-4EDA-A6F0-77CCEF0CBD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68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85D3E-8CFD-4142-A23A-E9E8252A50D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58B8C-B8FF-4100-9D5C-29E68B4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Our Psalm for this evening is an expression of desire for the mercies and blessings of God.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It expresses the full breadth of these blessings extended to “all nations”, “the peoples”, “the nations”, “all the ends of the earth”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While the Jews were God’s chosen nation.  He is the Creator of all men.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Any who seek Him can find acceptance!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(Acts 10:34-35), [Peter to the household of Cornelius] “</a:t>
            </a:r>
            <a:r>
              <a:rPr lang="en-US" dirty="0"/>
              <a:t>Then Peter opened his mouth and said: “In truth I perceive that God shows no partiality.</a:t>
            </a:r>
            <a:r>
              <a:rPr lang="en-US" baseline="30000" dirty="0"/>
              <a:t> 35</a:t>
            </a:r>
            <a:r>
              <a:rPr lang="en-US" dirty="0"/>
              <a:t> But in every nation whoever fears Him and works righteousness is accepted by Him.”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(Psalm 67:1-7), </a:t>
            </a:r>
            <a:r>
              <a:rPr lang="en-US" i="1" dirty="0"/>
              <a:t>“God be merciful to us and bless us, and cause His face to shine upon us, </a:t>
            </a:r>
            <a:r>
              <a:rPr lang="en-US" i="1" baseline="30000" dirty="0"/>
              <a:t>2</a:t>
            </a:r>
            <a:r>
              <a:rPr lang="en-US" i="1" dirty="0"/>
              <a:t> that Your way may be known on earth, your salvation among all nations. </a:t>
            </a:r>
            <a:r>
              <a:rPr lang="en-US" i="1" baseline="30000" dirty="0"/>
              <a:t>3</a:t>
            </a:r>
            <a:r>
              <a:rPr lang="en-US" i="1" dirty="0"/>
              <a:t> Let the peoples praise You, O God; let all the peoples praise You. </a:t>
            </a:r>
            <a:r>
              <a:rPr lang="en-US" i="1" baseline="30000" dirty="0"/>
              <a:t>4</a:t>
            </a:r>
            <a:r>
              <a:rPr lang="en-US" i="1" dirty="0"/>
              <a:t> Oh, let the nations be glad and sing for joy! For You shall judge the people righteously, and govern the nations on earth. </a:t>
            </a:r>
            <a:r>
              <a:rPr lang="en-US" i="1" baseline="30000" dirty="0"/>
              <a:t>5</a:t>
            </a:r>
            <a:r>
              <a:rPr lang="en-US" i="1" dirty="0"/>
              <a:t> Let the peoples praise You, O God; let all the peoples praise You. </a:t>
            </a:r>
            <a:r>
              <a:rPr lang="en-US" i="1" baseline="30000" dirty="0"/>
              <a:t>6</a:t>
            </a:r>
            <a:r>
              <a:rPr lang="en-US" i="1" dirty="0"/>
              <a:t> Then the earth shall yield her increase; God, our own God, shall bless us. </a:t>
            </a:r>
            <a:r>
              <a:rPr lang="en-US" i="1" baseline="30000" dirty="0"/>
              <a:t>7</a:t>
            </a:r>
            <a:r>
              <a:rPr lang="en-US" i="1" dirty="0"/>
              <a:t> God shall bless us, and all the ends of the earth shall fear Him.”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58B8C-B8FF-4100-9D5C-29E68B47D6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8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(Psalm 67:1), </a:t>
            </a:r>
            <a:r>
              <a:rPr lang="en-US" i="1" dirty="0"/>
              <a:t>“God be merciful to us and bless us, and cause His face to shine upon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/>
              <a:t>VS. 1 – A request for mercy and blessings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Significance of phrase “And cause His face to shine upon us”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phrase </a:t>
            </a:r>
            <a:r>
              <a:rPr lang="en-US" i="1" dirty="0"/>
              <a:t>“face to shine” </a:t>
            </a:r>
            <a:r>
              <a:rPr lang="en-US" dirty="0"/>
              <a:t>is used 7 times in the book of Psalms, and once in Daniel, to refer to God’s favor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(Daniel 9:17), [Daniel’s prayer for forgiveness on behalf of Israel during the reign of Darius the Mede], </a:t>
            </a:r>
            <a:r>
              <a:rPr lang="en-US" i="1" dirty="0"/>
              <a:t>“Now therefore, our God, hear the prayer of Your servant, and his supplications, and for the Lord's sake cause Your face to shine on Your sanctuary, which is desolate.”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It no doubt refers to the God’s instructions to the priests in offering blessings upon Israel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(Numbers 6:22-27), </a:t>
            </a:r>
            <a:r>
              <a:rPr lang="en-US" i="1" dirty="0"/>
              <a:t>“And the Lord spoke to Moses, saying:</a:t>
            </a:r>
            <a:r>
              <a:rPr lang="en-US" i="1" baseline="30000" dirty="0"/>
              <a:t> 23</a:t>
            </a:r>
            <a:r>
              <a:rPr lang="en-US" i="1" dirty="0"/>
              <a:t> ‘Speak to Aaron and his sons, saying, ‘’This is the way you shall bless the children of Israel. Say to them: </a:t>
            </a:r>
            <a:r>
              <a:rPr lang="en-US" i="1" baseline="30000" dirty="0"/>
              <a:t>24</a:t>
            </a:r>
            <a:r>
              <a:rPr lang="en-US" i="1" dirty="0"/>
              <a:t> ‘The Lord bless you and keep you; </a:t>
            </a:r>
            <a:r>
              <a:rPr lang="en-US" i="1" baseline="30000" dirty="0"/>
              <a:t>25</a:t>
            </a:r>
            <a:r>
              <a:rPr lang="en-US" i="1" dirty="0"/>
              <a:t> the Lord make His face shine upon you, and be gracious to you;</a:t>
            </a:r>
            <a:br>
              <a:rPr lang="en-US" i="1" dirty="0"/>
            </a:br>
            <a:r>
              <a:rPr lang="en-US" i="1" baseline="30000" dirty="0"/>
              <a:t>26</a:t>
            </a:r>
            <a:r>
              <a:rPr lang="en-US" i="1" dirty="0"/>
              <a:t> the Lord lift up His countenance upon you, and give you peace.” </a:t>
            </a:r>
            <a:r>
              <a:rPr lang="en-US" i="1" baseline="30000" dirty="0"/>
              <a:t>27</a:t>
            </a:r>
            <a:r>
              <a:rPr lang="en-US" i="1" dirty="0"/>
              <a:t> So they shall put My name on the children of Israel, and I will bless them.’”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of us needs the blessings and favor of God.  Each of us needs His face to shine upon 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58B8C-B8FF-4100-9D5C-29E68B47D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58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(Psalm 67:2-3), </a:t>
            </a:r>
            <a:r>
              <a:rPr lang="en-US" dirty="0"/>
              <a:t>“</a:t>
            </a:r>
            <a:r>
              <a:rPr lang="en-US" i="1" dirty="0"/>
              <a:t>that Your way may be known on earth, your salvation among all nations. </a:t>
            </a:r>
            <a:r>
              <a:rPr lang="en-US" i="1" baseline="30000" dirty="0"/>
              <a:t>3</a:t>
            </a:r>
            <a:r>
              <a:rPr lang="en-US" i="1" dirty="0"/>
              <a:t> Let the peoples praise You, O God; let all the peoples praise You.”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God’s mercy shows all of mankind exactly who He is. It leads all right thinking men to praise His name.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Note:  HIS WAY is far above and superior to the ways of man!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(Isaiah 55:6-9), </a:t>
            </a:r>
            <a:r>
              <a:rPr lang="en-US" i="1" dirty="0"/>
              <a:t>“Seek the Lord while He may be found, call upon Him while He is near. </a:t>
            </a:r>
            <a:r>
              <a:rPr lang="en-US" i="1" baseline="30000" dirty="0"/>
              <a:t>7</a:t>
            </a:r>
            <a:r>
              <a:rPr lang="en-US" i="1" dirty="0"/>
              <a:t> Let the wicked forsake his way, and the unrighteous man his thoughts; let him return to the Lord, and He will have mercy on him; and to our God, for He will abundantly pardon. </a:t>
            </a:r>
            <a:r>
              <a:rPr lang="en-US" i="1" baseline="30000" dirty="0"/>
              <a:t>8</a:t>
            </a:r>
            <a:r>
              <a:rPr lang="en-US" i="1" dirty="0"/>
              <a:t> “For My thoughts are not your thoughts, nor are your ways My ways,” says the Lord. </a:t>
            </a:r>
            <a:r>
              <a:rPr lang="en-US" i="1" baseline="30000" dirty="0"/>
              <a:t>9</a:t>
            </a:r>
            <a:r>
              <a:rPr lang="en-US" i="1" dirty="0"/>
              <a:t> “For as the heavens are higher than the earth, so are My ways higher than your ways, and My thoughts than your thoughts.”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His way is fair, and leads to the salvation of the righteous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(Ezekiel 18:29-32), </a:t>
            </a:r>
            <a:r>
              <a:rPr lang="en-US" i="1" dirty="0"/>
              <a:t>“Yet the house of Israel says, ‘The way of the Lord is not fair.’ O house of Israel, is it not My ways which are fair, and your ways which are not fair? </a:t>
            </a:r>
            <a:r>
              <a:rPr lang="en-US" i="1" baseline="30000" dirty="0"/>
              <a:t>30</a:t>
            </a:r>
            <a:r>
              <a:rPr lang="en-US" i="1" dirty="0"/>
              <a:t> “Therefore I will judge you, O house of Israel, every one according to his ways,” says the Lord God. “Repent, and turn from all your transgressions, so that iniquity will not be your ruin.</a:t>
            </a:r>
            <a:r>
              <a:rPr lang="en-US" i="1" baseline="30000" dirty="0"/>
              <a:t> 31</a:t>
            </a:r>
            <a:r>
              <a:rPr lang="en-US" i="1" dirty="0"/>
              <a:t> Cast away from you all the transgressions which you have committed, and get yourselves a new heart and a new spirit. For why should you die, O house of Israel?</a:t>
            </a:r>
            <a:r>
              <a:rPr lang="en-US" i="1" baseline="30000" dirty="0"/>
              <a:t> 32</a:t>
            </a:r>
            <a:r>
              <a:rPr lang="en-US" i="1" dirty="0"/>
              <a:t> For I have no pleasure in the death of one who dies,” says the Lord God. “Therefore turn and live!”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58B8C-B8FF-4100-9D5C-29E68B47D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6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(Psalm 67:4), </a:t>
            </a:r>
            <a:r>
              <a:rPr lang="en-US" i="1" dirty="0"/>
              <a:t>“Oh, let the nations be glad and sing for joy! For You shall judge the people righteously, and govern the nations on earth.”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His purpose in governing is to bring men to Himself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(Acts 17:26-27), </a:t>
            </a:r>
            <a:r>
              <a:rPr lang="en-US" i="1" dirty="0"/>
              <a:t>“And He has made from one blood every nation of men to dwell on all the face of the earth, and has determined their </a:t>
            </a:r>
            <a:r>
              <a:rPr lang="en-US" i="1" dirty="0" err="1"/>
              <a:t>preappointed</a:t>
            </a:r>
            <a:r>
              <a:rPr lang="en-US" i="1" dirty="0"/>
              <a:t> times and the boundaries of their dwellings,</a:t>
            </a:r>
            <a:r>
              <a:rPr lang="en-US" i="1" baseline="30000" dirty="0"/>
              <a:t> 27</a:t>
            </a:r>
            <a:r>
              <a:rPr lang="en-US" i="1" dirty="0"/>
              <a:t> so that they should seek the Lord, in the hope that they might grope for Him and find Him, though He is not far from each one of us.”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His judgment reflects His desire that men come to repentance!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(2 Peter 3:9, 15), (9), </a:t>
            </a:r>
            <a:r>
              <a:rPr lang="en-US" i="1" dirty="0"/>
              <a:t>“The Lord is not slack concerning His promise, as some count slackness, but is longsuffering toward us, not willing that any should perish but that all should come to repentance.” </a:t>
            </a:r>
            <a:r>
              <a:rPr lang="en-US" b="1" dirty="0"/>
              <a:t>----- (15a), </a:t>
            </a:r>
            <a:r>
              <a:rPr lang="en-US" i="1" dirty="0"/>
              <a:t>“and consider that the longsuffering of our Lord is salvation.”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God’s treatment of men is truly a reason for the nations to be glad and sing for joy!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58B8C-B8FF-4100-9D5C-29E68B47D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14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(Psalm 67:6-7), </a:t>
            </a:r>
            <a:r>
              <a:rPr lang="en-US" i="1" dirty="0"/>
              <a:t>“Then the earth shall yield her increase; God, our own God, shall bless us. </a:t>
            </a:r>
            <a:r>
              <a:rPr lang="en-US" i="1" baseline="30000" dirty="0"/>
              <a:t>7</a:t>
            </a:r>
            <a:r>
              <a:rPr lang="en-US" i="1" dirty="0"/>
              <a:t> God shall bless us, and all the ends of the earth shall fear Him.”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What happens when praises are offered to God?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First, God blesses us (“the earth shall yield her increase”)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/>
              <a:t>This is proved by the negative.  A failure to praise God will lead Him to remove His blessings from 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/>
              <a:t>Consider the example of the Priests in the days of the prophet Malachi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(Malachi 2:1-3), </a:t>
            </a:r>
            <a:r>
              <a:rPr lang="en-US" b="0" i="1" dirty="0"/>
              <a:t>“And now, O priests, this commandment is for you. </a:t>
            </a:r>
            <a:r>
              <a:rPr lang="en-US" b="0" i="1" baseline="30000" dirty="0"/>
              <a:t>2</a:t>
            </a:r>
            <a:r>
              <a:rPr lang="en-US" b="0" i="1" dirty="0"/>
              <a:t> If you will not hear, and if you will not take it to heart, to give glory to My name,” says the Lord of hosts, “I will send a curse upon you, and I will curse your blessings. Yes, I have cursed them already, because you do not take it to heart. </a:t>
            </a:r>
            <a:r>
              <a:rPr lang="en-US" b="0" i="1" baseline="30000" dirty="0"/>
              <a:t>3</a:t>
            </a:r>
            <a:r>
              <a:rPr lang="en-US" b="0" i="1" dirty="0"/>
              <a:t> “Behold, I will rebuke your descendants and spread refuse on your faces, the refuse of your solemn feasts; and one will take you away with it.”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Second, others see God’s providential care for His people, and are moved to fear Him!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is a cyclical progression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Those who fear God are blessed by Him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/>
              <a:t>(Deuteronomy 5:29), </a:t>
            </a:r>
            <a:r>
              <a:rPr lang="en-US" i="1" dirty="0"/>
              <a:t>“Oh, that they had such a heart in them that they would fear Me and always keep all My commandments, that it might be well with them and with their children forever!”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(Note:  Fear, as seen in the verse is coupled with obedience as well as praise.  (Deut. 5:32), “Therefore you shall be careful to do as the Lord your God has commanded you; you shall not turn aside to the right hand or to the left.”)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Those that see God’s blessings are moved to fear Him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(Psalm 67:7), </a:t>
            </a:r>
            <a:r>
              <a:rPr lang="en-US" dirty="0"/>
              <a:t>“</a:t>
            </a:r>
            <a:r>
              <a:rPr lang="en-US" i="1" dirty="0"/>
              <a:t>God shall bless us, and all the ends of the earth shall fear Him.”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This should be great motivation for us to Praise God, that we might influence others to fear and praise Him as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58B8C-B8FF-4100-9D5C-29E68B47D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9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God is merciful, blessing us both physically and spiritually.  He is worthy of our praise, in song, prayers and testimony.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Are you mindful of your responsibilities to praise Him for His mercy, and the blessings He bestows upon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58B8C-B8FF-4100-9D5C-29E68B47D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0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5BA7-C3BD-4EB3-A169-C98AD1BBF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D160F-86F5-477B-8B7B-9473F46D6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42740-A695-48BD-A655-8841121C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13C43-41AE-42EA-9080-73D33A1F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DB8D-62FC-4F1C-8169-3D7C472F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206F-8017-4BD7-968C-E2112D06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23E68-E119-4F42-A4DF-CCFE81137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67BB4-88D2-4CF2-9F01-2BF4EA28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F2F80-C7D9-4723-A899-D71F3F80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93796-6E19-4B3F-A3EF-CDA6FABE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9BA3E-59FD-4D11-90ED-460315FFD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AD8A0-2772-4876-BCE5-01C885487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FB524-3EA3-44EE-B96D-975DF73F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79A58-8B6C-4AEA-A333-1B178A0C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E391F-003D-4EA6-84C9-173EF32E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3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ECE0-6C1E-4981-A62D-FA78E6AD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245FD-C594-4C47-BA8D-97258143B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B4DEA-76BE-4120-8AA7-00B55352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BEC31-F1BB-4568-B775-FB8888CF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0D799-0581-4FFA-9DD1-B0B670E7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5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F448-EF5B-4742-AF72-91D1573A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278DD-5372-4376-B453-49D43558C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2B110-574D-4769-9484-8EDDBD70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4A8B6-7AD8-4073-9E73-1332DD239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CEB26-CA7E-4F1B-9923-8896C2BD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1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4B8C-B3B6-441E-B2EE-55C8DF69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9D9D-05CA-40F8-9B13-344AF4216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4EC3-9413-4376-968E-49D12FCDC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654CC-447D-453A-AFBD-511C4D9C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F821B-4F98-468E-9CD0-44974AE8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4EB37-0064-4DDB-AD50-0C8C31EE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9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277E-EE50-4A72-87A4-E6B6CE90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1783B-C132-4ED4-B410-5472F50A6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262F5-F6CF-4EA1-9FBA-60AE2A0E3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19353C-93FE-4EF4-8AFB-195A10076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FF36D3-DA4F-4559-9656-F8A60BCA4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E7E0E-3DEC-484D-89DA-9D04B88B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6B15E-7B23-448E-889B-0C57766E7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303F2-8725-4194-BE90-7A9339A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9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AC7E-2F6D-42CF-AE85-C17F5355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B5FDB-3A27-4496-B178-A9521D05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15B0F-7B93-40B7-9D10-18AA2830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8E402-DD45-432C-B7CB-D42364E6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D21BD-8FB3-427E-B7E4-657982C7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735D1-0A2B-48D9-AB91-2B7F980C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6FDB-B82D-4478-B444-4FC8F3CF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7758-4333-413B-B286-BB17AE73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EAF5D-B2B2-4EBC-83CA-40BCD3FA7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EB2E2-CCFE-4D2C-A7C7-ECA0B3CB0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D1FEE-1158-486F-94F8-20D008DA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7CE90-4C22-44D2-A3C7-775DE70E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93DA1-BBA3-4DA7-894C-5D2084A5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2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05776-C58C-494A-924A-F7C06298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32E77-407C-41FF-9806-82F69552D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0A2EC-D0D3-4DC8-888D-B2EE876F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6DA47-C6C3-47FB-8F67-0D6AB4CB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D22FF-ABF1-4E79-ADE9-C29883AB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51B7-FD6D-406A-8ED6-2DE16644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1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40217-2B15-4DF5-B048-64D40F0D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0F67-7C94-495C-B987-AE7B5481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1DFCD-FEA4-4BCF-A892-91C679F64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6D0F4-E128-4555-AF7F-C4A2E3E1621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BD115-8722-418E-B1FC-99D44CDD4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F7C1F-6C59-4B96-AE83-3E1D31AEC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45C52-C3F0-4DFA-AD2E-426C523B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7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7D67-A984-43B4-BBAF-A1272CF2D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232" y="1736229"/>
            <a:ext cx="10481187" cy="1886465"/>
          </a:xfrm>
        </p:spPr>
        <p:txBody>
          <a:bodyPr anchor="t">
            <a:prstTxWarp prst="textChevron">
              <a:avLst/>
            </a:prstTxWarp>
            <a:normAutofit/>
          </a:bodyPr>
          <a:lstStyle/>
          <a:p>
            <a:r>
              <a:rPr lang="en-US" sz="8000" dirty="0"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vale Script" panose="03060506000000020000" pitchFamily="66" charset="0"/>
              </a:rPr>
              <a:t>God Be Merciful to Us and Bless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DF0A-4BB9-4958-8645-F3FA790A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6204"/>
            <a:ext cx="9144000" cy="102616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67</a:t>
            </a:r>
          </a:p>
        </p:txBody>
      </p:sp>
    </p:spTree>
    <p:extLst>
      <p:ext uri="{BB962C8B-B14F-4D97-AF65-F5344CB8AC3E}">
        <p14:creationId xmlns:p14="http://schemas.microsoft.com/office/powerpoint/2010/main" val="27947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2EDF0A-4BB9-4958-8645-F3FA790A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13" y="2155371"/>
            <a:ext cx="10733315" cy="3635829"/>
          </a:xfrm>
          <a:solidFill>
            <a:srgbClr val="FEFEE0">
              <a:alpha val="55000"/>
            </a:srgbClr>
          </a:solidFill>
          <a:ln w="50800">
            <a:solidFill>
              <a:srgbClr val="192938"/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A request for mercy and blessings</a:t>
            </a:r>
          </a:p>
          <a:p>
            <a:r>
              <a:rPr lang="en-US" sz="4800" dirty="0"/>
              <a:t>Consider the significance of the phrase…</a:t>
            </a:r>
          </a:p>
          <a:p>
            <a:endParaRPr lang="en-US" sz="1800" dirty="0"/>
          </a:p>
          <a:p>
            <a:r>
              <a:rPr lang="en-US" sz="4800" dirty="0"/>
              <a:t>Daniel 9:17</a:t>
            </a:r>
          </a:p>
          <a:p>
            <a:r>
              <a:rPr lang="en-US" sz="4800" dirty="0"/>
              <a:t>Numbers 6:22-27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64FE-6F11-4841-A273-16082F22667B}"/>
              </a:ext>
            </a:extLst>
          </p:cNvPr>
          <p:cNvSpPr txBox="1"/>
          <p:nvPr/>
        </p:nvSpPr>
        <p:spPr>
          <a:xfrm>
            <a:off x="1431176" y="304800"/>
            <a:ext cx="9236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vale Script" panose="03060506000000020000" pitchFamily="66" charset="0"/>
              </a:rPr>
              <a:t>“…cause His face to shine upon us.”</a:t>
            </a:r>
          </a:p>
        </p:txBody>
      </p:sp>
    </p:spTree>
    <p:extLst>
      <p:ext uri="{BB962C8B-B14F-4D97-AF65-F5344CB8AC3E}">
        <p14:creationId xmlns:p14="http://schemas.microsoft.com/office/powerpoint/2010/main" val="33116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2EDF0A-4BB9-4958-8645-F3FA790A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13" y="2155371"/>
            <a:ext cx="10733315" cy="3635829"/>
          </a:xfrm>
          <a:solidFill>
            <a:srgbClr val="FEFEE0">
              <a:alpha val="55000"/>
            </a:srgbClr>
          </a:solidFill>
          <a:ln w="50800">
            <a:solidFill>
              <a:srgbClr val="192938"/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God’s blessings are a direct reflection on His character, and love for man!</a:t>
            </a:r>
          </a:p>
          <a:p>
            <a:endParaRPr lang="en-US" sz="1800" dirty="0"/>
          </a:p>
          <a:p>
            <a:r>
              <a:rPr lang="en-US" sz="4800" dirty="0"/>
              <a:t>Isaiah 55:6-9</a:t>
            </a:r>
          </a:p>
          <a:p>
            <a:r>
              <a:rPr lang="en-US" sz="4800" dirty="0"/>
              <a:t>Ezekiel 18:29-32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64FE-6F11-4841-A273-16082F22667B}"/>
              </a:ext>
            </a:extLst>
          </p:cNvPr>
          <p:cNvSpPr txBox="1"/>
          <p:nvPr/>
        </p:nvSpPr>
        <p:spPr>
          <a:xfrm>
            <a:off x="0" y="304800"/>
            <a:ext cx="1217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“…that your way may be known on earth.”</a:t>
            </a:r>
          </a:p>
        </p:txBody>
      </p:sp>
    </p:spTree>
    <p:extLst>
      <p:ext uri="{BB962C8B-B14F-4D97-AF65-F5344CB8AC3E}">
        <p14:creationId xmlns:p14="http://schemas.microsoft.com/office/powerpoint/2010/main" val="36675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2EDF0A-4BB9-4958-8645-F3FA790A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13" y="2155371"/>
            <a:ext cx="10733315" cy="3635829"/>
          </a:xfrm>
          <a:solidFill>
            <a:srgbClr val="FEFEE0">
              <a:alpha val="55000"/>
            </a:srgbClr>
          </a:solidFill>
          <a:ln w="50800">
            <a:solidFill>
              <a:srgbClr val="192938"/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God’s righteous judgment and governance is a cause for rejoicing!</a:t>
            </a:r>
          </a:p>
          <a:p>
            <a:endParaRPr lang="en-US" sz="1800" dirty="0"/>
          </a:p>
          <a:p>
            <a:r>
              <a:rPr lang="en-US" sz="4800" dirty="0"/>
              <a:t>Acts 17:26-27</a:t>
            </a:r>
          </a:p>
          <a:p>
            <a:r>
              <a:rPr lang="en-US" sz="4800" dirty="0"/>
              <a:t>2 Peter 3:9,15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64FE-6F11-4841-A273-16082F22667B}"/>
              </a:ext>
            </a:extLst>
          </p:cNvPr>
          <p:cNvSpPr txBox="1"/>
          <p:nvPr/>
        </p:nvSpPr>
        <p:spPr>
          <a:xfrm>
            <a:off x="0" y="304800"/>
            <a:ext cx="1217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“…You shall judge the people righteously.”</a:t>
            </a:r>
          </a:p>
        </p:txBody>
      </p:sp>
    </p:spTree>
    <p:extLst>
      <p:ext uri="{BB962C8B-B14F-4D97-AF65-F5344CB8AC3E}">
        <p14:creationId xmlns:p14="http://schemas.microsoft.com/office/powerpoint/2010/main" val="38191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2EDF0A-4BB9-4958-8645-F3FA790A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13" y="2155371"/>
            <a:ext cx="10733315" cy="3635829"/>
          </a:xfrm>
          <a:solidFill>
            <a:srgbClr val="FEFEE0">
              <a:alpha val="55000"/>
            </a:srgbClr>
          </a:solidFill>
          <a:ln w="50800">
            <a:solidFill>
              <a:srgbClr val="192938"/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When we praise God, He blesses us.  Others see that, and fear Him!</a:t>
            </a:r>
          </a:p>
          <a:p>
            <a:endParaRPr lang="en-US" sz="1800" dirty="0"/>
          </a:p>
          <a:p>
            <a:r>
              <a:rPr lang="en-US" sz="4800" dirty="0"/>
              <a:t>Malachi 2:1-3</a:t>
            </a:r>
          </a:p>
          <a:p>
            <a:r>
              <a:rPr lang="en-US" sz="4800" dirty="0"/>
              <a:t>Deuteronomy 5:29,32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64FE-6F11-4841-A273-16082F22667B}"/>
              </a:ext>
            </a:extLst>
          </p:cNvPr>
          <p:cNvSpPr txBox="1"/>
          <p:nvPr/>
        </p:nvSpPr>
        <p:spPr>
          <a:xfrm>
            <a:off x="0" y="304800"/>
            <a:ext cx="1201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“…and all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th</a:t>
            </a:r>
            <a:r>
              <a:rPr lang="en-US" sz="7200" dirty="0"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vale Script" panose="03060506000000020000" pitchFamily="66" charset="0"/>
              </a:rPr>
              <a:t>e ends of the earth shall fear Him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845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2EDF0A-4BB9-4958-8645-F3FA790A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13" y="3429000"/>
            <a:ext cx="10733315" cy="2362200"/>
          </a:xfrm>
          <a:solidFill>
            <a:srgbClr val="FEFEE0">
              <a:alpha val="55000"/>
            </a:srgbClr>
          </a:solidFill>
          <a:ln w="50800">
            <a:solidFill>
              <a:srgbClr val="192938"/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God is merciful, blessing us both physically and spiritually.  He is worthy of our praise, in song, prayers and testimony.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64FE-6F11-4841-A273-16082F22667B}"/>
              </a:ext>
            </a:extLst>
          </p:cNvPr>
          <p:cNvSpPr txBox="1"/>
          <p:nvPr/>
        </p:nvSpPr>
        <p:spPr>
          <a:xfrm>
            <a:off x="674913" y="304800"/>
            <a:ext cx="10885716" cy="2308324"/>
          </a:xfrm>
          <a:prstGeom prst="rect">
            <a:avLst/>
          </a:prstGeom>
          <a:solidFill>
            <a:schemeClr val="tx1">
              <a:alpha val="42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“Let the peoples praise You, O God;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FE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rvale Script" panose="03060506000000020000" pitchFamily="66" charset="0"/>
                <a:ea typeface="+mn-ea"/>
                <a:cs typeface="+mn-cs"/>
              </a:rPr>
              <a:t>let all the peoples praise You” (3 and 5)</a:t>
            </a:r>
          </a:p>
        </p:txBody>
      </p:sp>
    </p:spTree>
    <p:extLst>
      <p:ext uri="{BB962C8B-B14F-4D97-AF65-F5344CB8AC3E}">
        <p14:creationId xmlns:p14="http://schemas.microsoft.com/office/powerpoint/2010/main" val="19996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1633</Words>
  <Application>Microsoft Office PowerPoint</Application>
  <PresentationFormat>Widescreen</PresentationFormat>
  <Paragraphs>78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Mervale Script</vt:lpstr>
      <vt:lpstr>Arial</vt:lpstr>
      <vt:lpstr>Calibri Light</vt:lpstr>
      <vt:lpstr>Meiryo UI</vt:lpstr>
      <vt:lpstr>Calibri</vt:lpstr>
      <vt:lpstr>Office Theme</vt:lpstr>
      <vt:lpstr>God Be Merciful to Us and Bless 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 Cox</dc:creator>
  <cp:lastModifiedBy>Stan Cox</cp:lastModifiedBy>
  <cp:revision>18</cp:revision>
  <dcterms:created xsi:type="dcterms:W3CDTF">2018-09-14T03:22:38Z</dcterms:created>
  <dcterms:modified xsi:type="dcterms:W3CDTF">2018-09-16T23:42:09Z</dcterms:modified>
</cp:coreProperties>
</file>